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165" autoAdjust="0"/>
  </p:normalViewPr>
  <p:slideViewPr>
    <p:cSldViewPr snapToGrid="0">
      <p:cViewPr varScale="1">
        <p:scale>
          <a:sx n="55" d="100"/>
          <a:sy n="55" d="100"/>
        </p:scale>
        <p:origin x="10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57F5F-6831-45BF-9664-D374F9239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78C9D9-FA77-46C5-A8FE-2CC1DBE5D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E6780-A1CA-4FA6-86A6-5D2EF069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FB11B-21FB-4596-91A1-974B47F8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3EE67-8F8E-4375-BF44-0B39C4F3C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64737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B06D8-1884-41DC-A91A-5FE5269C0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581A91-B6C7-4D34-9C14-42DABB46B6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A2E37-3575-4F8A-89E3-E855F986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D9D68-A0AF-4812-8C1A-2A0CABAD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EFBD7-CDAC-4729-A418-A7EFCFCFE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95223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84D791-4193-4189-AEC0-6AD93D1D99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FA738E-647A-4277-B33F-D6F895752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1D298-315C-4482-8384-B887E0015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12991-DC2D-4137-8EF8-E9E2E1D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2C5F7-3121-42C0-B5B0-F360B2D3E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84814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BABE-1CBB-4BBD-B6D8-504A80A1A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34116-8E6A-4F15-9DCE-E772F78AF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1FF66-73F2-450E-887B-EF8B62097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FD93F-19EE-4E34-B555-60DD4B09B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9BE1D-ED00-48E0-85C5-749ADFB8C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18205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F4C9B-E8AE-4E28-8F16-71888035A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C96DB-ECDC-4950-921D-C17D7037E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89AF9-4356-45E5-A7B4-66524C1B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BF183-A334-4F8F-91E9-D76860A12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078A2-075C-4D4B-AEE6-424B1CBF1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98252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5EC14-93BB-4DDC-8ADD-A20B75F27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70C7A-78DA-4C27-97F7-AADD62F43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1C8FD7-F013-45A6-8629-F5EDFA492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D4B3E-16B2-4512-BA7B-D065CF814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B40F4-946A-4F52-8097-5E7785A84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227EB-F7D4-4FB2-8616-7CD396DF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42354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E4583-E2EF-4308-859A-4606DE392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FD8A4-191F-48D0-B519-C70731EB3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94BCB7-2362-4E51-8269-71A3022A0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6C7AD6-D97A-4338-ABEC-052E689D30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DB788E-825A-4848-8ABD-6E2FFB3940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2BA87A-5D49-4055-A98D-517EA517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C961A-FFFF-4745-AF12-3326B99EC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7F5BBD-C6BF-4B36-A2A8-FEBE87FE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3155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1A27C-D3F7-498F-B8C6-F877613D4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C8F459-E513-4FF0-941E-0786E41C6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AA52DD-1088-433E-A55A-D487A2A7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164306-60E8-4E39-B63E-33D5514F8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5514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8E19D8-6765-4137-9735-446BFE859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945FAD-DB90-4D2B-B806-41076E02D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6359D3-1DB4-49CF-B09A-830B0444A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3768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FD0D4-0878-4187-9359-629B0565A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FB8D9-C5F0-4657-B5CD-48DAB24BF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9346AC-F5B4-4235-84B1-B4CFB7A71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B84B9-8C4D-48DE-8DF6-3E393AE87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305E51-2070-42F7-B7B0-BEA2EC5DE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4F9B2C-5A5A-42F3-9EB9-B4F769D67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86147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D7F8-AD02-4BF4-9303-9B4AFF3D1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0A58A0-C215-4556-9DCD-2EAF2A231B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CFCA8-B74A-4A32-B93B-626044927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AB079-2B3C-46B0-AB87-B38881BF4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D19B2-7BBE-4586-AD81-4DF6FC0D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56C0F-C2D1-43C5-8B5C-32B87CC22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62492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951336-212B-4544-955E-6C3AFA2F9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F9554-FAA1-4D71-9A24-2263369BA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657C2-4E4E-41F8-B313-0EA7A95FA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BD87D-FC0B-4584-8380-380A716AD7F6}" type="datetimeFigureOut">
              <a:rPr lang="en-NG" smtClean="0"/>
              <a:t>04/26/2025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E4552-758C-499F-B5CF-D5B4D8A757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D3E65-B8DD-4D5C-8CA4-81ADCAA3B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CECE3-FF7A-4025-A6A4-1C4272EA8BC5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89811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8AE1C-B576-4E89-ADC6-0626F0E04F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9463"/>
            <a:ext cx="9144000" cy="1589516"/>
          </a:xfrm>
        </p:spPr>
        <p:txBody>
          <a:bodyPr>
            <a:noAutofit/>
          </a:bodyPr>
          <a:lstStyle/>
          <a:p>
            <a:r>
              <a:rPr lang="en-US" sz="9600" dirty="0">
                <a:latin typeface="Algerian" panose="04020705040A02060702" pitchFamily="82" charset="0"/>
              </a:rPr>
              <a:t>HYMN</a:t>
            </a:r>
            <a:endParaRPr lang="en-NG" sz="9600" dirty="0"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C136D-B8C2-4C24-BA00-20776E8D7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90446"/>
            <a:ext cx="12191999" cy="2567354"/>
          </a:xfrm>
        </p:spPr>
        <p:txBody>
          <a:bodyPr>
            <a:normAutofit fontScale="70000" lnSpcReduction="20000"/>
          </a:bodyPr>
          <a:lstStyle/>
          <a:p>
            <a:r>
              <a:rPr lang="en-NG" sz="155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Brush Script MT" panose="03060802040406070304" pitchFamily="66" charset="0"/>
                <a:ea typeface="Calibri" panose="020F0502020204030204" pitchFamily="34" charset="0"/>
              </a:rPr>
              <a:t>Come, Thou almighty King,</a:t>
            </a:r>
          </a:p>
          <a:p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109548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412ED0-9153-40D1-A309-E6F66178ABD4}"/>
              </a:ext>
            </a:extLst>
          </p:cNvPr>
          <p:cNvSpPr txBox="1"/>
          <p:nvPr/>
        </p:nvSpPr>
        <p:spPr>
          <a:xfrm>
            <a:off x="1418602" y="179462"/>
            <a:ext cx="9596927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1.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Come, Thou almighty King,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Help us Thy name to sing,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Help us to praise :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Father all-glorious,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O'er all victorious,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Come, and reign over us,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Ancient of Days !</a:t>
            </a:r>
          </a:p>
        </p:txBody>
      </p:sp>
    </p:spTree>
    <p:extLst>
      <p:ext uri="{BB962C8B-B14F-4D97-AF65-F5344CB8AC3E}">
        <p14:creationId xmlns:p14="http://schemas.microsoft.com/office/powerpoint/2010/main" val="372205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DDD045-67AE-4026-ABF7-7DBF497A0363}"/>
              </a:ext>
            </a:extLst>
          </p:cNvPr>
          <p:cNvSpPr txBox="1"/>
          <p:nvPr/>
        </p:nvSpPr>
        <p:spPr>
          <a:xfrm>
            <a:off x="1316052" y="170916"/>
            <a:ext cx="10357503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Come, Thou incarnate Word,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Gird on Thy mighty sword ;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Our prayer attend :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Come, and Thy people bless,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 </a:t>
            </a:r>
            <a:r>
              <a:rPr lang="en-NG" sz="6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giveThy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Word success :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Spirit of holiness,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us descend !</a:t>
            </a:r>
          </a:p>
        </p:txBody>
      </p:sp>
    </p:spTree>
    <p:extLst>
      <p:ext uri="{BB962C8B-B14F-4D97-AF65-F5344CB8AC3E}">
        <p14:creationId xmlns:p14="http://schemas.microsoft.com/office/powerpoint/2010/main" val="205864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7DED8B-B286-44B2-9165-C3D6CF0D2EAE}"/>
              </a:ext>
            </a:extLst>
          </p:cNvPr>
          <p:cNvSpPr txBox="1"/>
          <p:nvPr/>
        </p:nvSpPr>
        <p:spPr>
          <a:xfrm>
            <a:off x="1068224" y="136734"/>
            <a:ext cx="10212225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3.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Come, Holy Comforter,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Thy sacred witness bear,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this glad hour :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Thou, who almighty art,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Now rule in every heart,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 ne'er from us depart,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Spirit of power !</a:t>
            </a:r>
          </a:p>
        </p:txBody>
      </p:sp>
    </p:spTree>
    <p:extLst>
      <p:ext uri="{BB962C8B-B14F-4D97-AF65-F5344CB8AC3E}">
        <p14:creationId xmlns:p14="http://schemas.microsoft.com/office/powerpoint/2010/main" val="410638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089D69-6A25-4E6A-8AEA-417D2B55EBAE}"/>
              </a:ext>
            </a:extLst>
          </p:cNvPr>
          <p:cNvSpPr txBox="1"/>
          <p:nvPr/>
        </p:nvSpPr>
        <p:spPr>
          <a:xfrm>
            <a:off x="1170773" y="282012"/>
            <a:ext cx="10372477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4.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 the great One in Three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highest praises be,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Hence evermore !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His sovereign majesty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we in glory see,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 to eternity</a:t>
            </a:r>
          </a:p>
          <a:p>
            <a:r>
              <a:rPr lang="en-US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NG" sz="6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Love and adore.</a:t>
            </a:r>
            <a:r>
              <a:rPr lang="en-US" sz="60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</a:t>
            </a:r>
            <a:r>
              <a:rPr lang="en-US" sz="4000" b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Brush Script MT" panose="03060802040406070304" pitchFamily="66" charset="0"/>
                <a:ea typeface="Calibri" panose="020F0502020204030204" pitchFamily="34" charset="0"/>
              </a:rPr>
              <a:t>The </a:t>
            </a:r>
            <a:r>
              <a:rPr lang="en-US" sz="40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Brush Script MT" panose="03060802040406070304" pitchFamily="66" charset="0"/>
                <a:ea typeface="Calibri" panose="020F0502020204030204" pitchFamily="34" charset="0"/>
              </a:rPr>
              <a:t>End</a:t>
            </a:r>
            <a:endParaRPr lang="en-NG" sz="4000" b="1" dirty="0">
              <a:solidFill>
                <a:srgbClr val="FF0000"/>
              </a:solidFill>
              <a:effectLst/>
              <a:highlight>
                <a:srgbClr val="FFFF00"/>
              </a:highlight>
              <a:latin typeface="Brush Script MT" panose="03060802040406070304" pitchFamily="66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96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 dir="r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180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Algerian</vt:lpstr>
      <vt:lpstr>Arial</vt:lpstr>
      <vt:lpstr>Brush Script MT</vt:lpstr>
      <vt:lpstr>Calibri</vt:lpstr>
      <vt:lpstr>Calibri Light</vt:lpstr>
      <vt:lpstr>Office Theme</vt:lpstr>
      <vt:lpstr>HYMN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HYMN</dc:title>
  <dc:creator>Midwal Engineer</dc:creator>
  <cp:lastModifiedBy>Sam Engineer</cp:lastModifiedBy>
  <cp:revision>10</cp:revision>
  <dcterms:created xsi:type="dcterms:W3CDTF">2022-04-28T08:17:54Z</dcterms:created>
  <dcterms:modified xsi:type="dcterms:W3CDTF">2025-04-26T06:46:51Z</dcterms:modified>
</cp:coreProperties>
</file>