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750E57-F056-489A-B10D-B4E4AF388796}" v="29" dt="2025-04-16T13:50:07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Engineer" userId="aa2c0a11992727d9" providerId="LiveId" clId="{84750E57-F056-489A-B10D-B4E4AF388796}"/>
    <pc:docChg chg="modSld modMainMaster">
      <pc:chgData name="Sam Engineer" userId="aa2c0a11992727d9" providerId="LiveId" clId="{84750E57-F056-489A-B10D-B4E4AF388796}" dt="2025-04-16T13:50:07.353" v="146"/>
      <pc:docMkLst>
        <pc:docMk/>
      </pc:docMkLst>
      <pc:sldChg chg="addSp modSp mod modTransition modAnim">
        <pc:chgData name="Sam Engineer" userId="aa2c0a11992727d9" providerId="LiveId" clId="{84750E57-F056-489A-B10D-B4E4AF388796}" dt="2025-04-16T13:50:07.353" v="146"/>
        <pc:sldMkLst>
          <pc:docMk/>
          <pc:sldMk cId="617298836" sldId="256"/>
        </pc:sldMkLst>
        <pc:spChg chg="mod">
          <ac:chgData name="Sam Engineer" userId="aa2c0a11992727d9" providerId="LiveId" clId="{84750E57-F056-489A-B10D-B4E4AF388796}" dt="2025-04-16T13:40:49.429" v="16" actId="1076"/>
          <ac:spMkLst>
            <pc:docMk/>
            <pc:sldMk cId="617298836" sldId="256"/>
            <ac:spMk id="2" creationId="{94FDD5AF-9C94-5ACB-3E06-A0465CF6C937}"/>
          </ac:spMkLst>
        </pc:spChg>
        <pc:spChg chg="mod">
          <ac:chgData name="Sam Engineer" userId="aa2c0a11992727d9" providerId="LiveId" clId="{84750E57-F056-489A-B10D-B4E4AF388796}" dt="2025-04-16T13:36:32.364" v="1" actId="14100"/>
          <ac:spMkLst>
            <pc:docMk/>
            <pc:sldMk cId="617298836" sldId="256"/>
            <ac:spMk id="3" creationId="{C43F38A5-FB1F-5FD3-2E34-E738863226B1}"/>
          </ac:spMkLst>
        </pc:spChg>
        <pc:picChg chg="add mod">
          <ac:chgData name="Sam Engineer" userId="aa2c0a11992727d9" providerId="LiveId" clId="{84750E57-F056-489A-B10D-B4E4AF388796}" dt="2025-04-16T13:40:46.891" v="15" actId="14100"/>
          <ac:picMkLst>
            <pc:docMk/>
            <pc:sldMk cId="617298836" sldId="256"/>
            <ac:picMk id="4" creationId="{E3565EBF-282B-01D1-5557-84732A7F0C93}"/>
          </ac:picMkLst>
        </pc:picChg>
        <pc:picChg chg="add mod">
          <ac:chgData name="Sam Engineer" userId="aa2c0a11992727d9" providerId="LiveId" clId="{84750E57-F056-489A-B10D-B4E4AF388796}" dt="2025-04-16T13:40:34.989" v="13" actId="14100"/>
          <ac:picMkLst>
            <pc:docMk/>
            <pc:sldMk cId="617298836" sldId="256"/>
            <ac:picMk id="5" creationId="{946A990B-06EE-E060-73BD-2B4EE1EDBC6C}"/>
          </ac:picMkLst>
        </pc:picChg>
      </pc:sldChg>
      <pc:sldChg chg="modSp mod modTransition">
        <pc:chgData name="Sam Engineer" userId="aa2c0a11992727d9" providerId="LiveId" clId="{84750E57-F056-489A-B10D-B4E4AF388796}" dt="2025-04-16T13:45:49.109" v="133"/>
        <pc:sldMkLst>
          <pc:docMk/>
          <pc:sldMk cId="3833743090" sldId="257"/>
        </pc:sldMkLst>
        <pc:spChg chg="mod">
          <ac:chgData name="Sam Engineer" userId="aa2c0a11992727d9" providerId="LiveId" clId="{84750E57-F056-489A-B10D-B4E4AF388796}" dt="2025-04-16T13:44:02.437" v="47" actId="14100"/>
          <ac:spMkLst>
            <pc:docMk/>
            <pc:sldMk cId="3833743090" sldId="257"/>
            <ac:spMk id="3" creationId="{7E14E7CE-E954-5017-52DA-79C9CA36D437}"/>
          </ac:spMkLst>
        </pc:spChg>
      </pc:sldChg>
      <pc:sldChg chg="modSp mod modTransition">
        <pc:chgData name="Sam Engineer" userId="aa2c0a11992727d9" providerId="LiveId" clId="{84750E57-F056-489A-B10D-B4E4AF388796}" dt="2025-04-16T13:45:49.109" v="133"/>
        <pc:sldMkLst>
          <pc:docMk/>
          <pc:sldMk cId="2985400537" sldId="258"/>
        </pc:sldMkLst>
        <pc:spChg chg="mod">
          <ac:chgData name="Sam Engineer" userId="aa2c0a11992727d9" providerId="LiveId" clId="{84750E57-F056-489A-B10D-B4E4AF388796}" dt="2025-04-16T13:43:09.502" v="36" actId="207"/>
          <ac:spMkLst>
            <pc:docMk/>
            <pc:sldMk cId="2985400537" sldId="258"/>
            <ac:spMk id="3" creationId="{9F65351B-E900-52D4-BF7A-F0B415991D25}"/>
          </ac:spMkLst>
        </pc:spChg>
      </pc:sldChg>
      <pc:sldChg chg="modSp mod modTransition">
        <pc:chgData name="Sam Engineer" userId="aa2c0a11992727d9" providerId="LiveId" clId="{84750E57-F056-489A-B10D-B4E4AF388796}" dt="2025-04-16T13:45:49.109" v="133"/>
        <pc:sldMkLst>
          <pc:docMk/>
          <pc:sldMk cId="2451388493" sldId="259"/>
        </pc:sldMkLst>
        <pc:spChg chg="mod">
          <ac:chgData name="Sam Engineer" userId="aa2c0a11992727d9" providerId="LiveId" clId="{84750E57-F056-489A-B10D-B4E4AF388796}" dt="2025-04-16T13:43:54.058" v="46" actId="207"/>
          <ac:spMkLst>
            <pc:docMk/>
            <pc:sldMk cId="2451388493" sldId="259"/>
            <ac:spMk id="3" creationId="{4B365208-B484-7598-0F26-1016CECD7A64}"/>
          </ac:spMkLst>
        </pc:spChg>
      </pc:sldChg>
      <pc:sldChg chg="modSp mod modTransition">
        <pc:chgData name="Sam Engineer" userId="aa2c0a11992727d9" providerId="LiveId" clId="{84750E57-F056-489A-B10D-B4E4AF388796}" dt="2025-04-16T13:45:49.109" v="133"/>
        <pc:sldMkLst>
          <pc:docMk/>
          <pc:sldMk cId="3148771257" sldId="260"/>
        </pc:sldMkLst>
        <pc:spChg chg="mod">
          <ac:chgData name="Sam Engineer" userId="aa2c0a11992727d9" providerId="LiveId" clId="{84750E57-F056-489A-B10D-B4E4AF388796}" dt="2025-04-16T13:45:06.742" v="119" actId="207"/>
          <ac:spMkLst>
            <pc:docMk/>
            <pc:sldMk cId="3148771257" sldId="260"/>
            <ac:spMk id="3" creationId="{E57B8B17-FE4B-2375-9C65-B0BB557B5465}"/>
          </ac:spMkLst>
        </pc:spChg>
      </pc:sldChg>
      <pc:sldMasterChg chg="modTransition modSldLayout">
        <pc:chgData name="Sam Engineer" userId="aa2c0a11992727d9" providerId="LiveId" clId="{84750E57-F056-489A-B10D-B4E4AF388796}" dt="2025-04-16T13:45:49.109" v="133"/>
        <pc:sldMasterMkLst>
          <pc:docMk/>
          <pc:sldMasterMk cId="1420658959" sldId="2147483648"/>
        </pc:sldMasterMkLst>
        <pc:sldLayoutChg chg="modTransition">
          <pc:chgData name="Sam Engineer" userId="aa2c0a11992727d9" providerId="LiveId" clId="{84750E57-F056-489A-B10D-B4E4AF388796}" dt="2025-04-16T13:45:49.109" v="133"/>
          <pc:sldLayoutMkLst>
            <pc:docMk/>
            <pc:sldMasterMk cId="1420658959" sldId="2147483648"/>
            <pc:sldLayoutMk cId="2839979342" sldId="2147483649"/>
          </pc:sldLayoutMkLst>
        </pc:sldLayoutChg>
        <pc:sldLayoutChg chg="modTransition">
          <pc:chgData name="Sam Engineer" userId="aa2c0a11992727d9" providerId="LiveId" clId="{84750E57-F056-489A-B10D-B4E4AF388796}" dt="2025-04-16T13:45:49.109" v="133"/>
          <pc:sldLayoutMkLst>
            <pc:docMk/>
            <pc:sldMasterMk cId="1420658959" sldId="2147483648"/>
            <pc:sldLayoutMk cId="3794791994" sldId="2147483650"/>
          </pc:sldLayoutMkLst>
        </pc:sldLayoutChg>
        <pc:sldLayoutChg chg="modTransition">
          <pc:chgData name="Sam Engineer" userId="aa2c0a11992727d9" providerId="LiveId" clId="{84750E57-F056-489A-B10D-B4E4AF388796}" dt="2025-04-16T13:45:49.109" v="133"/>
          <pc:sldLayoutMkLst>
            <pc:docMk/>
            <pc:sldMasterMk cId="1420658959" sldId="2147483648"/>
            <pc:sldLayoutMk cId="511325759" sldId="2147483651"/>
          </pc:sldLayoutMkLst>
        </pc:sldLayoutChg>
        <pc:sldLayoutChg chg="modTransition">
          <pc:chgData name="Sam Engineer" userId="aa2c0a11992727d9" providerId="LiveId" clId="{84750E57-F056-489A-B10D-B4E4AF388796}" dt="2025-04-16T13:45:49.109" v="133"/>
          <pc:sldLayoutMkLst>
            <pc:docMk/>
            <pc:sldMasterMk cId="1420658959" sldId="2147483648"/>
            <pc:sldLayoutMk cId="3720446284" sldId="2147483652"/>
          </pc:sldLayoutMkLst>
        </pc:sldLayoutChg>
        <pc:sldLayoutChg chg="modTransition">
          <pc:chgData name="Sam Engineer" userId="aa2c0a11992727d9" providerId="LiveId" clId="{84750E57-F056-489A-B10D-B4E4AF388796}" dt="2025-04-16T13:45:49.109" v="133"/>
          <pc:sldLayoutMkLst>
            <pc:docMk/>
            <pc:sldMasterMk cId="1420658959" sldId="2147483648"/>
            <pc:sldLayoutMk cId="2289221908" sldId="2147483653"/>
          </pc:sldLayoutMkLst>
        </pc:sldLayoutChg>
        <pc:sldLayoutChg chg="modTransition">
          <pc:chgData name="Sam Engineer" userId="aa2c0a11992727d9" providerId="LiveId" clId="{84750E57-F056-489A-B10D-B4E4AF388796}" dt="2025-04-16T13:45:49.109" v="133"/>
          <pc:sldLayoutMkLst>
            <pc:docMk/>
            <pc:sldMasterMk cId="1420658959" sldId="2147483648"/>
            <pc:sldLayoutMk cId="1381082922" sldId="2147483654"/>
          </pc:sldLayoutMkLst>
        </pc:sldLayoutChg>
        <pc:sldLayoutChg chg="modTransition">
          <pc:chgData name="Sam Engineer" userId="aa2c0a11992727d9" providerId="LiveId" clId="{84750E57-F056-489A-B10D-B4E4AF388796}" dt="2025-04-16T13:45:49.109" v="133"/>
          <pc:sldLayoutMkLst>
            <pc:docMk/>
            <pc:sldMasterMk cId="1420658959" sldId="2147483648"/>
            <pc:sldLayoutMk cId="1773449453" sldId="2147483655"/>
          </pc:sldLayoutMkLst>
        </pc:sldLayoutChg>
        <pc:sldLayoutChg chg="modTransition">
          <pc:chgData name="Sam Engineer" userId="aa2c0a11992727d9" providerId="LiveId" clId="{84750E57-F056-489A-B10D-B4E4AF388796}" dt="2025-04-16T13:45:49.109" v="133"/>
          <pc:sldLayoutMkLst>
            <pc:docMk/>
            <pc:sldMasterMk cId="1420658959" sldId="2147483648"/>
            <pc:sldLayoutMk cId="4282349188" sldId="2147483656"/>
          </pc:sldLayoutMkLst>
        </pc:sldLayoutChg>
        <pc:sldLayoutChg chg="modTransition">
          <pc:chgData name="Sam Engineer" userId="aa2c0a11992727d9" providerId="LiveId" clId="{84750E57-F056-489A-B10D-B4E4AF388796}" dt="2025-04-16T13:45:49.109" v="133"/>
          <pc:sldLayoutMkLst>
            <pc:docMk/>
            <pc:sldMasterMk cId="1420658959" sldId="2147483648"/>
            <pc:sldLayoutMk cId="230991210" sldId="2147483657"/>
          </pc:sldLayoutMkLst>
        </pc:sldLayoutChg>
        <pc:sldLayoutChg chg="modTransition">
          <pc:chgData name="Sam Engineer" userId="aa2c0a11992727d9" providerId="LiveId" clId="{84750E57-F056-489A-B10D-B4E4AF388796}" dt="2025-04-16T13:45:49.109" v="133"/>
          <pc:sldLayoutMkLst>
            <pc:docMk/>
            <pc:sldMasterMk cId="1420658959" sldId="2147483648"/>
            <pc:sldLayoutMk cId="1389358068" sldId="2147483658"/>
          </pc:sldLayoutMkLst>
        </pc:sldLayoutChg>
        <pc:sldLayoutChg chg="modTransition">
          <pc:chgData name="Sam Engineer" userId="aa2c0a11992727d9" providerId="LiveId" clId="{84750E57-F056-489A-B10D-B4E4AF388796}" dt="2025-04-16T13:45:49.109" v="133"/>
          <pc:sldLayoutMkLst>
            <pc:docMk/>
            <pc:sldMasterMk cId="1420658959" sldId="2147483648"/>
            <pc:sldLayoutMk cId="180680352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E45E8-4EC9-DBBF-470E-F58F48B56C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AF4E82-0C94-A494-C68D-4F1BCAC47B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BFCC7-AC72-F0F7-BC37-912902A2E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BA082-94A2-484D-402C-984A14248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0BDE3-CACB-0874-FAD0-0D64EE8D7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979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E7129-5DFD-8DD8-A57F-B972ED820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500DEC-FA1D-83F5-24C7-6D9627959A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0F0DF-CEC1-88A7-814E-303B316B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DE94F-DEA3-794E-1005-9A95194E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0674A-5D7C-82C8-D798-247F58195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58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97E549-ADD1-2807-4AB9-4735028C6E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E88CA8-399E-C34F-7C17-7C320605C9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D665D-08B6-953C-275E-F28E9AB8F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B074EE-F451-1B99-F3FF-7C2C1F3C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CA486-69A3-AABA-613C-C98B87CDF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03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96AD-EFF6-EC69-18C3-C78EAD5D5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24F70-4903-40D6-425C-23C5F193A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5CD23-EF6E-264B-4759-ED70F4AB1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B992F-BEDF-2BB2-AF65-B5A815419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C0EAC-691D-6481-BAD5-C6AEEF356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91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07F34-3C16-E13A-9EFC-AE3563375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6E7C2-6242-C434-02AC-8E2AA2A78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4B90C-2F5A-0964-1D13-8ABDDC9E8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51875-ACAA-5E61-5B73-C3E29B451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84B7A-7F59-E2D4-4EA2-CF69DA051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25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0206E-494C-C073-12BA-F736AFED9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CF4FA-4DF2-205C-2211-6B721C4F7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3D7E7-1E71-B654-F571-45F586F28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E0115A-0F1C-5A1F-DA37-22FDBA582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3A9297-BD10-7E68-4A83-11BADC61E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8574C-FC7A-1040-A9AF-5BDABA903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446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A3519-69EC-DA37-1F5A-AD1998725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911D5D-ED97-7C96-28ED-38BC8136B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D970AF-0D86-4533-F257-077ECF056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87E3CB-7155-7D77-FA3D-269E54EC39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E1DC35-01AA-F54C-9FA2-61E36E6B30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B732A9-E7A4-A86B-2D52-71BDA4D78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41BFFE-C7CF-1E90-0E38-2695EAAFA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B43219-2869-471B-3F35-D8388B8B2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221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8CEA0-E8E9-9281-1434-286FC07BD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96B4F9-AA65-36A0-2A64-185777D69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B8E9C9-11E1-A8BE-2A3C-B2BDE66B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3CF564-DE5E-8589-E293-5552DC806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82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A07B55-6282-EDBD-5068-290327ABB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784C76-B40F-3196-EE94-6EC0A66D0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7CB732-88D9-1594-5E17-F796443BE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49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BC1B2-D099-6110-83E7-5AF159B54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CED50-5AF7-3A97-6F04-DC3B98954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582A75-6774-363A-6E97-B6C5681022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53FF4A-EDFF-A5C6-D69C-4A6901D24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508634-4A39-2BAC-F6BA-BCA0A5DCE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8C56C8-2DD4-EFCF-2655-6FB6683F7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49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98410-FAD8-A3ED-2532-5F09B83DB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F9BA30-46CC-D387-1328-03F0E05BC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A36CBD-9ECE-FD49-C09D-7324A6475F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C3FA4-6CE7-3D07-FCD3-8D2BE1ACF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F9B841-B1C2-7749-956C-04818A97C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AAB5BB-BC84-5618-78E3-C45D2ADFF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1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346CC1-E8D7-4238-FBB4-DCB342A92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ACE0B-C3C3-7676-B762-D3BCE2C08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66D3E-37A6-DCBA-84DF-6F1B68DBD2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2D1C6A-DBFD-4845-A8F1-578B0583BA95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1C25A-8075-0D03-E37D-DE4F567C0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53AF5-67A4-EB55-343C-97B87BDA3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ABE5F1-0B82-4202-A98C-9DEDA8BF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5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DD5AF-9C94-5ACB-3E06-A0465CF6C9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7632" y="1109950"/>
            <a:ext cx="9144000" cy="1655762"/>
          </a:xfrm>
        </p:spPr>
        <p:txBody>
          <a:bodyPr>
            <a:noAutofit/>
          </a:bodyPr>
          <a:lstStyle/>
          <a:p>
            <a:r>
              <a:rPr lang="en-US" sz="15000" dirty="0">
                <a:solidFill>
                  <a:schemeClr val="accent5"/>
                </a:solidFill>
                <a:latin typeface="Algerian" panose="04020705040A02060702" pitchFamily="82" charset="0"/>
              </a:rPr>
              <a:t>HYMN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3F38A5-FB1F-5FD3-2E34-E73886322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0704" y="2660905"/>
            <a:ext cx="9966960" cy="3776472"/>
          </a:xfrm>
        </p:spPr>
        <p:txBody>
          <a:bodyPr>
            <a:noAutofit/>
          </a:bodyPr>
          <a:lstStyle/>
          <a:p>
            <a:r>
              <a:rPr lang="en-US" sz="8800" b="1" i="0" dirty="0">
                <a:solidFill>
                  <a:srgbClr val="C00000"/>
                </a:solidFill>
                <a:effectLst/>
                <a:latin typeface="Copperplate Gothic Light" panose="020E0507020206020404" pitchFamily="34" charset="0"/>
              </a:rPr>
              <a:t>Up from the grave He arose</a:t>
            </a:r>
            <a:endParaRPr lang="en-US" sz="8800" b="1" dirty="0">
              <a:solidFill>
                <a:srgbClr val="C00000"/>
              </a:solidFill>
              <a:latin typeface="Copperplate Gothic Light" panose="020E0507020206020404" pitchFamily="34" charset="0"/>
            </a:endParaRPr>
          </a:p>
        </p:txBody>
      </p:sp>
      <p:pic>
        <p:nvPicPr>
          <p:cNvPr id="4" name="Picture 3" descr="Picture1">
            <a:extLst>
              <a:ext uri="{FF2B5EF4-FFF2-40B4-BE49-F238E27FC236}">
                <a16:creationId xmlns:a16="http://schemas.microsoft.com/office/drawing/2014/main" id="{E3565EBF-282B-01D1-5557-84732A7F0C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512" y="3264408"/>
            <a:ext cx="992840" cy="815468"/>
          </a:xfrm>
          <a:prstGeom prst="rect">
            <a:avLst/>
          </a:prstGeom>
        </p:spPr>
      </p:pic>
      <p:pic>
        <p:nvPicPr>
          <p:cNvPr id="5" name="Picture 4" descr="Picture1">
            <a:extLst>
              <a:ext uri="{FF2B5EF4-FFF2-40B4-BE49-F238E27FC236}">
                <a16:creationId xmlns:a16="http://schemas.microsoft.com/office/drawing/2014/main" id="{946A990B-06EE-E060-73BD-2B4EE1EDBC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710928" y="3352129"/>
            <a:ext cx="1060704" cy="884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298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14E7CE-E954-5017-52DA-79C9CA36D437}"/>
              </a:ext>
            </a:extLst>
          </p:cNvPr>
          <p:cNvSpPr txBox="1"/>
          <p:nvPr/>
        </p:nvSpPr>
        <p:spPr>
          <a:xfrm>
            <a:off x="1051560" y="0"/>
            <a:ext cx="10433304" cy="6824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  <a:buNone/>
            </a:pPr>
            <a:r>
              <a:rPr lang="en-US" sz="4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1.</a:t>
            </a: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Low in the grave He lay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Jesus my Savior!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Waiting the coming day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Jesus my Lord!</a:t>
            </a:r>
          </a:p>
          <a:p>
            <a:pPr algn="l">
              <a:spcAft>
                <a:spcPts val="900"/>
              </a:spcAft>
            </a:pP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Up from the grave He arose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With a mighty triumph o'er His foes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He arose a Victor from the dark domain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And He lives forever with His saints to reign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He arose! (He arose)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Hallelujah! Christ arose!</a:t>
            </a:r>
          </a:p>
        </p:txBody>
      </p:sp>
    </p:spTree>
    <p:extLst>
      <p:ext uri="{BB962C8B-B14F-4D97-AF65-F5344CB8AC3E}">
        <p14:creationId xmlns:p14="http://schemas.microsoft.com/office/powerpoint/2010/main" val="3833743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C7EED-D19F-38BE-A5C8-BED22FDF1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65351B-E900-52D4-BF7A-F0B415991D25}"/>
              </a:ext>
            </a:extLst>
          </p:cNvPr>
          <p:cNvSpPr txBox="1"/>
          <p:nvPr/>
        </p:nvSpPr>
        <p:spPr>
          <a:xfrm>
            <a:off x="877824" y="128016"/>
            <a:ext cx="10607040" cy="6224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  <a:buNone/>
            </a:pPr>
            <a:r>
              <a:rPr lang="en-US" sz="4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2. </a:t>
            </a: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Vainly they watch His bed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Jesus, my Savior!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Vainly they seal the dead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Jesus my Lord!</a:t>
            </a:r>
          </a:p>
          <a:p>
            <a:pPr algn="l">
              <a:spcAft>
                <a:spcPts val="900"/>
              </a:spcAft>
            </a:pP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Up from the grave He arose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With a mighty triumph o'er His foes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He arose a Victor from the dark domain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And He lives forever with His saints to reign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He arose! (He arose)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Hallelujah! Christ arose!</a:t>
            </a:r>
          </a:p>
        </p:txBody>
      </p:sp>
    </p:spTree>
    <p:extLst>
      <p:ext uri="{BB962C8B-B14F-4D97-AF65-F5344CB8AC3E}">
        <p14:creationId xmlns:p14="http://schemas.microsoft.com/office/powerpoint/2010/main" val="2985400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1C526-7631-AC57-D4FC-6A671DBAB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365208-B484-7598-0F26-1016CECD7A64}"/>
              </a:ext>
            </a:extLst>
          </p:cNvPr>
          <p:cNvSpPr txBox="1"/>
          <p:nvPr/>
        </p:nvSpPr>
        <p:spPr>
          <a:xfrm>
            <a:off x="859536" y="118872"/>
            <a:ext cx="10643616" cy="6224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900"/>
              </a:spcAft>
              <a:buNone/>
            </a:pPr>
            <a:r>
              <a:rPr lang="en-US" sz="4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3. </a:t>
            </a: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Death cannot keep his prey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Jesus, my Savior!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He tore the bars away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Jesus my Lord!</a:t>
            </a:r>
          </a:p>
          <a:p>
            <a:pPr algn="l">
              <a:spcAft>
                <a:spcPts val="900"/>
              </a:spcAft>
            </a:pP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Up from the grave He arose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With a mighty triumph o'er His foes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He arose a Victor from the dark domain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And He lives forever with His saints to reign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He arose! (He arose)</a:t>
            </a:r>
            <a:b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n-US" sz="39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Hallelujah! Christ arose!</a:t>
            </a:r>
          </a:p>
        </p:txBody>
      </p:sp>
    </p:spTree>
    <p:extLst>
      <p:ext uri="{BB962C8B-B14F-4D97-AF65-F5344CB8AC3E}">
        <p14:creationId xmlns:p14="http://schemas.microsoft.com/office/powerpoint/2010/main" val="2451388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AC936-D408-45EB-2A01-D6592441B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7B8B17-FE4B-2375-9C65-B0BB557B5465}"/>
              </a:ext>
            </a:extLst>
          </p:cNvPr>
          <p:cNvSpPr txBox="1"/>
          <p:nvPr/>
        </p:nvSpPr>
        <p:spPr>
          <a:xfrm>
            <a:off x="1307592" y="649224"/>
            <a:ext cx="998524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Up from the grave He arose</a:t>
            </a:r>
            <a:br>
              <a:rPr lang="en-US" sz="4000" b="1" dirty="0"/>
            </a:br>
            <a:r>
              <a:rPr lang="en-US" sz="40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With a mighty triumph o'er His foes</a:t>
            </a:r>
            <a:br>
              <a:rPr lang="en-US" sz="4000" b="1" dirty="0"/>
            </a:br>
            <a:r>
              <a:rPr lang="en-US" sz="40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He arose a Victor from the dark domain</a:t>
            </a:r>
            <a:br>
              <a:rPr lang="en-US" sz="4000" b="1" dirty="0"/>
            </a:br>
            <a:r>
              <a:rPr lang="en-US" sz="40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And He lives forever with His saints to reign</a:t>
            </a:r>
            <a:br>
              <a:rPr lang="en-US" sz="4000" b="1" dirty="0"/>
            </a:br>
            <a:r>
              <a:rPr lang="en-US" sz="40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He arose! (He arose)</a:t>
            </a:r>
            <a:br>
              <a:rPr lang="en-US" sz="4000" b="1" dirty="0"/>
            </a:br>
            <a:r>
              <a:rPr lang="en-US" sz="4000" b="1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Hallelujah! Christ arose!</a:t>
            </a:r>
          </a:p>
          <a:p>
            <a:endParaRPr lang="en-US" sz="4000" b="1" dirty="0">
              <a:solidFill>
                <a:srgbClr val="1F1F1F"/>
              </a:solidFill>
              <a:latin typeface="Arial" panose="020B0604020202020204" pitchFamily="34" charset="0"/>
            </a:endParaRPr>
          </a:p>
          <a:p>
            <a:r>
              <a:rPr lang="en-US" sz="4000" b="1" dirty="0">
                <a:solidFill>
                  <a:srgbClr val="1F1F1F"/>
                </a:solidFill>
                <a:latin typeface="Arial" panose="020B0604020202020204" pitchFamily="34" charset="0"/>
              </a:rPr>
              <a:t>                                                       </a:t>
            </a:r>
            <a:r>
              <a:rPr lang="en-US" sz="4000" b="1" dirty="0">
                <a:solidFill>
                  <a:srgbClr val="C00000"/>
                </a:solidFill>
                <a:latin typeface="Baguet Script" panose="00000500000000000000" pitchFamily="2" charset="0"/>
              </a:rPr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148771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269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Algerian</vt:lpstr>
      <vt:lpstr>Aptos</vt:lpstr>
      <vt:lpstr>Aptos Display</vt:lpstr>
      <vt:lpstr>Arial</vt:lpstr>
      <vt:lpstr>Baguet Script</vt:lpstr>
      <vt:lpstr>Copperplate Gothic Light</vt:lpstr>
      <vt:lpstr>Office Theme</vt:lpstr>
      <vt:lpstr>HYMN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 Engineer</dc:creator>
  <cp:lastModifiedBy>Sam Engineer</cp:lastModifiedBy>
  <cp:revision>1</cp:revision>
  <dcterms:created xsi:type="dcterms:W3CDTF">2025-04-16T13:10:10Z</dcterms:created>
  <dcterms:modified xsi:type="dcterms:W3CDTF">2025-04-16T13:50:10Z</dcterms:modified>
</cp:coreProperties>
</file>