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9" r:id="rId1"/>
  </p:sldMasterIdLst>
  <p:sldIdLst>
    <p:sldId id="256" r:id="rId2"/>
    <p:sldId id="258" r:id="rId3"/>
    <p:sldId id="257"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B62E09-BF8B-4D7E-8604-B46383A88314}" v="4" dt="2025-05-18T08:39:15.0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5" d="100"/>
          <a:sy n="55" d="100"/>
        </p:scale>
        <p:origin x="1096"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Engineer" userId="aa2c0a11992727d9" providerId="LiveId" clId="{12B62E09-BF8B-4D7E-8604-B46383A88314}"/>
    <pc:docChg chg="custSel modSld modMainMaster">
      <pc:chgData name="Sam Engineer" userId="aa2c0a11992727d9" providerId="LiveId" clId="{12B62E09-BF8B-4D7E-8604-B46383A88314}" dt="2025-05-18T08:39:15.049" v="59"/>
      <pc:docMkLst>
        <pc:docMk/>
      </pc:docMkLst>
      <pc:sldChg chg="modSp mod modTransition">
        <pc:chgData name="Sam Engineer" userId="aa2c0a11992727d9" providerId="LiveId" clId="{12B62E09-BF8B-4D7E-8604-B46383A88314}" dt="2025-05-18T08:39:15.049" v="59"/>
        <pc:sldMkLst>
          <pc:docMk/>
          <pc:sldMk cId="2090483958" sldId="256"/>
        </pc:sldMkLst>
        <pc:spChg chg="mod">
          <ac:chgData name="Sam Engineer" userId="aa2c0a11992727d9" providerId="LiveId" clId="{12B62E09-BF8B-4D7E-8604-B46383A88314}" dt="2025-05-18T08:35:21.953" v="11" actId="207"/>
          <ac:spMkLst>
            <pc:docMk/>
            <pc:sldMk cId="2090483958" sldId="256"/>
            <ac:spMk id="2" creationId="{00000000-0000-0000-0000-000000000000}"/>
          </ac:spMkLst>
        </pc:spChg>
        <pc:spChg chg="mod">
          <ac:chgData name="Sam Engineer" userId="aa2c0a11992727d9" providerId="LiveId" clId="{12B62E09-BF8B-4D7E-8604-B46383A88314}" dt="2025-05-18T08:34:45.717" v="4" actId="14100"/>
          <ac:spMkLst>
            <pc:docMk/>
            <pc:sldMk cId="2090483958" sldId="256"/>
            <ac:spMk id="3" creationId="{00000000-0000-0000-0000-000000000000}"/>
          </ac:spMkLst>
        </pc:spChg>
      </pc:sldChg>
      <pc:sldChg chg="modSp mod modTransition">
        <pc:chgData name="Sam Engineer" userId="aa2c0a11992727d9" providerId="LiveId" clId="{12B62E09-BF8B-4D7E-8604-B46383A88314}" dt="2025-05-18T08:39:15.049" v="59"/>
        <pc:sldMkLst>
          <pc:docMk/>
          <pc:sldMk cId="406966348" sldId="257"/>
        </pc:sldMkLst>
        <pc:spChg chg="mod">
          <ac:chgData name="Sam Engineer" userId="aa2c0a11992727d9" providerId="LiveId" clId="{12B62E09-BF8B-4D7E-8604-B46383A88314}" dt="2025-05-18T08:36:33.923" v="25" actId="27636"/>
          <ac:spMkLst>
            <pc:docMk/>
            <pc:sldMk cId="406966348" sldId="257"/>
            <ac:spMk id="2" creationId="{00000000-0000-0000-0000-000000000000}"/>
          </ac:spMkLst>
        </pc:spChg>
        <pc:spChg chg="mod">
          <ac:chgData name="Sam Engineer" userId="aa2c0a11992727d9" providerId="LiveId" clId="{12B62E09-BF8B-4D7E-8604-B46383A88314}" dt="2025-05-18T08:36:29.641" v="23" actId="14100"/>
          <ac:spMkLst>
            <pc:docMk/>
            <pc:sldMk cId="406966348" sldId="257"/>
            <ac:spMk id="3" creationId="{00000000-0000-0000-0000-000000000000}"/>
          </ac:spMkLst>
        </pc:spChg>
      </pc:sldChg>
      <pc:sldChg chg="modSp mod modTransition">
        <pc:chgData name="Sam Engineer" userId="aa2c0a11992727d9" providerId="LiveId" clId="{12B62E09-BF8B-4D7E-8604-B46383A88314}" dt="2025-05-18T08:39:15.049" v="59"/>
        <pc:sldMkLst>
          <pc:docMk/>
          <pc:sldMk cId="3489033556" sldId="258"/>
        </pc:sldMkLst>
        <pc:spChg chg="mod">
          <ac:chgData name="Sam Engineer" userId="aa2c0a11992727d9" providerId="LiveId" clId="{12B62E09-BF8B-4D7E-8604-B46383A88314}" dt="2025-05-18T08:35:45.157" v="13" actId="255"/>
          <ac:spMkLst>
            <pc:docMk/>
            <pc:sldMk cId="3489033556" sldId="258"/>
            <ac:spMk id="2" creationId="{00000000-0000-0000-0000-000000000000}"/>
          </ac:spMkLst>
        </pc:spChg>
        <pc:spChg chg="mod">
          <ac:chgData name="Sam Engineer" userId="aa2c0a11992727d9" providerId="LiveId" clId="{12B62E09-BF8B-4D7E-8604-B46383A88314}" dt="2025-05-18T08:35:56.484" v="16" actId="14100"/>
          <ac:spMkLst>
            <pc:docMk/>
            <pc:sldMk cId="3489033556" sldId="258"/>
            <ac:spMk id="3" creationId="{00000000-0000-0000-0000-000000000000}"/>
          </ac:spMkLst>
        </pc:spChg>
      </pc:sldChg>
      <pc:sldChg chg="modSp mod modTransition">
        <pc:chgData name="Sam Engineer" userId="aa2c0a11992727d9" providerId="LiveId" clId="{12B62E09-BF8B-4D7E-8604-B46383A88314}" dt="2025-05-18T08:39:15.049" v="59"/>
        <pc:sldMkLst>
          <pc:docMk/>
          <pc:sldMk cId="3046164267" sldId="259"/>
        </pc:sldMkLst>
        <pc:spChg chg="mod">
          <ac:chgData name="Sam Engineer" userId="aa2c0a11992727d9" providerId="LiveId" clId="{12B62E09-BF8B-4D7E-8604-B46383A88314}" dt="2025-05-18T08:37:04.753" v="32" actId="113"/>
          <ac:spMkLst>
            <pc:docMk/>
            <pc:sldMk cId="3046164267" sldId="259"/>
            <ac:spMk id="2" creationId="{00000000-0000-0000-0000-000000000000}"/>
          </ac:spMkLst>
        </pc:spChg>
        <pc:spChg chg="mod">
          <ac:chgData name="Sam Engineer" userId="aa2c0a11992727d9" providerId="LiveId" clId="{12B62E09-BF8B-4D7E-8604-B46383A88314}" dt="2025-05-18T08:37:13.207" v="35" actId="27636"/>
          <ac:spMkLst>
            <pc:docMk/>
            <pc:sldMk cId="3046164267" sldId="259"/>
            <ac:spMk id="3" creationId="{00000000-0000-0000-0000-000000000000}"/>
          </ac:spMkLst>
        </pc:spChg>
      </pc:sldChg>
      <pc:sldChg chg="modSp mod modTransition">
        <pc:chgData name="Sam Engineer" userId="aa2c0a11992727d9" providerId="LiveId" clId="{12B62E09-BF8B-4D7E-8604-B46383A88314}" dt="2025-05-18T08:39:15.049" v="59"/>
        <pc:sldMkLst>
          <pc:docMk/>
          <pc:sldMk cId="25392870" sldId="260"/>
        </pc:sldMkLst>
        <pc:spChg chg="mod">
          <ac:chgData name="Sam Engineer" userId="aa2c0a11992727d9" providerId="LiveId" clId="{12B62E09-BF8B-4D7E-8604-B46383A88314}" dt="2025-05-18T08:37:36.333" v="40" actId="14100"/>
          <ac:spMkLst>
            <pc:docMk/>
            <pc:sldMk cId="25392870" sldId="260"/>
            <ac:spMk id="2" creationId="{00000000-0000-0000-0000-000000000000}"/>
          </ac:spMkLst>
        </pc:spChg>
        <pc:spChg chg="mod">
          <ac:chgData name="Sam Engineer" userId="aa2c0a11992727d9" providerId="LiveId" clId="{12B62E09-BF8B-4D7E-8604-B46383A88314}" dt="2025-05-18T08:37:45.286" v="43" actId="27636"/>
          <ac:spMkLst>
            <pc:docMk/>
            <pc:sldMk cId="25392870" sldId="260"/>
            <ac:spMk id="3" creationId="{00000000-0000-0000-0000-000000000000}"/>
          </ac:spMkLst>
        </pc:spChg>
      </pc:sldChg>
      <pc:sldChg chg="modSp mod modTransition">
        <pc:chgData name="Sam Engineer" userId="aa2c0a11992727d9" providerId="LiveId" clId="{12B62E09-BF8B-4D7E-8604-B46383A88314}" dt="2025-05-18T08:39:15.049" v="59"/>
        <pc:sldMkLst>
          <pc:docMk/>
          <pc:sldMk cId="446221410" sldId="261"/>
        </pc:sldMkLst>
        <pc:spChg chg="mod">
          <ac:chgData name="Sam Engineer" userId="aa2c0a11992727d9" providerId="LiveId" clId="{12B62E09-BF8B-4D7E-8604-B46383A88314}" dt="2025-05-18T08:38:07.022" v="47" actId="255"/>
          <ac:spMkLst>
            <pc:docMk/>
            <pc:sldMk cId="446221410" sldId="261"/>
            <ac:spMk id="2" creationId="{00000000-0000-0000-0000-000000000000}"/>
          </ac:spMkLst>
        </pc:spChg>
        <pc:spChg chg="mod">
          <ac:chgData name="Sam Engineer" userId="aa2c0a11992727d9" providerId="LiveId" clId="{12B62E09-BF8B-4D7E-8604-B46383A88314}" dt="2025-05-18T08:38:15.179" v="49" actId="27636"/>
          <ac:spMkLst>
            <pc:docMk/>
            <pc:sldMk cId="446221410" sldId="261"/>
            <ac:spMk id="3" creationId="{00000000-0000-0000-0000-000000000000}"/>
          </ac:spMkLst>
        </pc:spChg>
      </pc:sldChg>
      <pc:sldChg chg="modSp mod modTransition">
        <pc:chgData name="Sam Engineer" userId="aa2c0a11992727d9" providerId="LiveId" clId="{12B62E09-BF8B-4D7E-8604-B46383A88314}" dt="2025-05-18T08:39:15.049" v="59"/>
        <pc:sldMkLst>
          <pc:docMk/>
          <pc:sldMk cId="1973625616" sldId="262"/>
        </pc:sldMkLst>
        <pc:spChg chg="mod">
          <ac:chgData name="Sam Engineer" userId="aa2c0a11992727d9" providerId="LiveId" clId="{12B62E09-BF8B-4D7E-8604-B46383A88314}" dt="2025-05-18T08:38:29.491" v="52" actId="255"/>
          <ac:spMkLst>
            <pc:docMk/>
            <pc:sldMk cId="1973625616" sldId="262"/>
            <ac:spMk id="2" creationId="{00000000-0000-0000-0000-000000000000}"/>
          </ac:spMkLst>
        </pc:spChg>
        <pc:spChg chg="mod">
          <ac:chgData name="Sam Engineer" userId="aa2c0a11992727d9" providerId="LiveId" clId="{12B62E09-BF8B-4D7E-8604-B46383A88314}" dt="2025-05-18T08:38:50.621" v="55" actId="207"/>
          <ac:spMkLst>
            <pc:docMk/>
            <pc:sldMk cId="1973625616" sldId="262"/>
            <ac:spMk id="3" creationId="{00000000-0000-0000-0000-000000000000}"/>
          </ac:spMkLst>
        </pc:spChg>
      </pc:sldChg>
      <pc:sldMasterChg chg="modTransition modSldLayout">
        <pc:chgData name="Sam Engineer" userId="aa2c0a11992727d9" providerId="LiveId" clId="{12B62E09-BF8B-4D7E-8604-B46383A88314}" dt="2025-05-18T08:39:15.049" v="59"/>
        <pc:sldMasterMkLst>
          <pc:docMk/>
          <pc:sldMasterMk cId="1120378826" sldId="2147483679"/>
        </pc:sldMasterMkLst>
        <pc:sldLayoutChg chg="modTransition">
          <pc:chgData name="Sam Engineer" userId="aa2c0a11992727d9" providerId="LiveId" clId="{12B62E09-BF8B-4D7E-8604-B46383A88314}" dt="2025-05-18T08:39:15.049" v="59"/>
          <pc:sldLayoutMkLst>
            <pc:docMk/>
            <pc:sldMasterMk cId="1120378826" sldId="2147483679"/>
            <pc:sldLayoutMk cId="252898754" sldId="2147483680"/>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2611337760" sldId="2147483681"/>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260361255" sldId="2147483682"/>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1990055727" sldId="2147483683"/>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3936240894" sldId="2147483684"/>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603116417" sldId="2147483685"/>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3405505951" sldId="2147483686"/>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345661691" sldId="2147483687"/>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4092183338" sldId="2147483688"/>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3086685220" sldId="2147483689"/>
          </pc:sldLayoutMkLst>
        </pc:sldLayoutChg>
        <pc:sldLayoutChg chg="modTransition">
          <pc:chgData name="Sam Engineer" userId="aa2c0a11992727d9" providerId="LiveId" clId="{12B62E09-BF8B-4D7E-8604-B46383A88314}" dt="2025-05-18T08:39:15.049" v="59"/>
          <pc:sldLayoutMkLst>
            <pc:docMk/>
            <pc:sldMasterMk cId="1120378826" sldId="2147483679"/>
            <pc:sldLayoutMk cId="3911471213" sldId="2147483690"/>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8B9EBBA-996F-894A-B54A-D6246ED52CEA}" type="datetimeFigureOut">
              <a:rPr lang="en-US" smtClean="0"/>
              <a:pPr/>
              <a:t>18-May-25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898754"/>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C52C72-DE31-F449-A4ED-4C594FD91407}" type="datetimeFigureOut">
              <a:rPr lang="en-US" smtClean="0"/>
              <a:pPr/>
              <a:t>18-May-25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6685220"/>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62726E-379B-B349-9EED-81ED093FA806}" type="datetimeFigureOut">
              <a:rPr lang="en-US" smtClean="0"/>
              <a:pPr/>
              <a:t>18-May-25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1471213"/>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3A1323-8D79-1946-B0D7-40001CF92E9D}" type="datetimeFigureOut">
              <a:rPr lang="en-US" smtClean="0"/>
              <a:pPr/>
              <a:t>18-May-25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1337760"/>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18-May-25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361255"/>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7302355-E14B-8545-A8F8-0FE83CC9D524}" type="datetimeFigureOut">
              <a:rPr lang="en-US" smtClean="0"/>
              <a:pPr/>
              <a:t>18-May-25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90055727"/>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2640F58-564D-2B4F-AE67-E407BA4FCF45}" type="datetimeFigureOut">
              <a:rPr lang="en-US" smtClean="0"/>
              <a:pPr/>
              <a:t>18-May-25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36240894"/>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3A34C8-038E-2045-AF43-DF7DBB8E0E9E}" type="datetimeFigureOut">
              <a:rPr lang="en-US" smtClean="0"/>
              <a:pPr/>
              <a:t>18-May-25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3116417"/>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18-May-25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5505951"/>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18-May-25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5661691"/>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18-May-25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2183338"/>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B482E8-6E0E-1B4F-B1FD-C69DB9E858D9}" type="datetimeFigureOut">
              <a:rPr lang="en-US" smtClean="0"/>
              <a:pPr/>
              <a:t>18-May-25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2037882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0001" y="553916"/>
            <a:ext cx="10572000" cy="2374479"/>
          </a:xfrm>
        </p:spPr>
        <p:txBody>
          <a:bodyPr/>
          <a:lstStyle/>
          <a:p>
            <a:pPr algn="ctr"/>
            <a:r>
              <a:rPr lang="en-US" b="1" dirty="0">
                <a:solidFill>
                  <a:srgbClr val="002060"/>
                </a:solidFill>
              </a:rPr>
              <a:t>Fellowship Outreach Bible Church</a:t>
            </a:r>
            <a:br>
              <a:rPr lang="en-US" sz="4800" dirty="0"/>
            </a:br>
            <a:r>
              <a:rPr lang="en-US" sz="4800" dirty="0"/>
              <a:t>Sunday Message</a:t>
            </a:r>
            <a:br>
              <a:rPr lang="en-US" sz="4800" dirty="0"/>
            </a:br>
            <a:r>
              <a:rPr lang="en-US" sz="4800" b="1" dirty="0">
                <a:solidFill>
                  <a:srgbClr val="002060"/>
                </a:solidFill>
              </a:rPr>
              <a:t>18-5-2025</a:t>
            </a:r>
          </a:p>
        </p:txBody>
      </p:sp>
      <p:sp>
        <p:nvSpPr>
          <p:cNvPr id="3" name="Subtitle 2"/>
          <p:cNvSpPr>
            <a:spLocks noGrp="1"/>
          </p:cNvSpPr>
          <p:nvPr>
            <p:ph type="subTitle" idx="1"/>
          </p:nvPr>
        </p:nvSpPr>
        <p:spPr>
          <a:xfrm>
            <a:off x="1481559" y="4328932"/>
            <a:ext cx="9368150" cy="1975152"/>
          </a:xfrm>
        </p:spPr>
        <p:txBody>
          <a:bodyPr>
            <a:noAutofit/>
          </a:bodyPr>
          <a:lstStyle/>
          <a:p>
            <a:pPr algn="l"/>
            <a:r>
              <a:rPr lang="en-US" sz="4000" b="1" dirty="0"/>
              <a:t>Theme: Breaking The Chains (Ac.12:7)</a:t>
            </a:r>
          </a:p>
          <a:p>
            <a:pPr algn="l"/>
            <a:r>
              <a:rPr lang="en-US" sz="4000" b="1" dirty="0"/>
              <a:t>Topic: Breaking The Chains of Curses</a:t>
            </a:r>
          </a:p>
          <a:p>
            <a:pPr algn="l"/>
            <a:r>
              <a:rPr lang="en-US" sz="4000" b="1" dirty="0"/>
              <a:t>Text: Num.22:1-7;23:7-11,19-21; 24:3-9</a:t>
            </a:r>
          </a:p>
        </p:txBody>
      </p:sp>
    </p:spTree>
    <p:extLst>
      <p:ext uri="{BB962C8B-B14F-4D97-AF65-F5344CB8AC3E}">
        <p14:creationId xmlns:p14="http://schemas.microsoft.com/office/powerpoint/2010/main" val="2090483958"/>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8453" y="127734"/>
            <a:ext cx="4217377" cy="584444"/>
          </a:xfrm>
        </p:spPr>
        <p:txBody>
          <a:bodyPr>
            <a:noAutofit/>
          </a:bodyPr>
          <a:lstStyle/>
          <a:p>
            <a:pPr algn="ctr"/>
            <a:r>
              <a:rPr lang="en-US" sz="4800" b="1" dirty="0">
                <a:solidFill>
                  <a:srgbClr val="002060"/>
                </a:solidFill>
              </a:rPr>
              <a:t>Introduction</a:t>
            </a:r>
          </a:p>
        </p:txBody>
      </p:sp>
      <p:sp>
        <p:nvSpPr>
          <p:cNvPr id="3" name="Content Placeholder 2"/>
          <p:cNvSpPr>
            <a:spLocks noGrp="1"/>
          </p:cNvSpPr>
          <p:nvPr>
            <p:ph idx="1"/>
          </p:nvPr>
        </p:nvSpPr>
        <p:spPr>
          <a:xfrm>
            <a:off x="395654" y="712178"/>
            <a:ext cx="11377246" cy="5920115"/>
          </a:xfrm>
        </p:spPr>
        <p:txBody>
          <a:bodyPr>
            <a:normAutofit fontScale="92500" lnSpcReduction="10000"/>
          </a:bodyPr>
          <a:lstStyle/>
          <a:p>
            <a:r>
              <a:rPr lang="en-US" b="1" dirty="0"/>
              <a:t>Curse in the Bible is not only speaking evil of someone, but evil coming upon someone. Scripturally, if someone is under a curse, it means that evil has come upon that person. Sickness, tragedy, or bad circumstances are occurring in their lives.</a:t>
            </a:r>
          </a:p>
          <a:p>
            <a:pPr lvl="1">
              <a:buFont typeface="Wingdings" panose="05000000000000000000" pitchFamily="2" charset="2"/>
              <a:buChar char="v"/>
            </a:pPr>
            <a:r>
              <a:rPr lang="en-US" b="1" dirty="0"/>
              <a:t> Adam and Eve – Gen.3:14-19</a:t>
            </a:r>
          </a:p>
          <a:p>
            <a:pPr lvl="1">
              <a:buFont typeface="Wingdings" panose="05000000000000000000" pitchFamily="2" charset="2"/>
              <a:buChar char="v"/>
            </a:pPr>
            <a:r>
              <a:rPr lang="en-US" b="1" dirty="0"/>
              <a:t> Cain – Gen.4:11-12</a:t>
            </a:r>
          </a:p>
          <a:p>
            <a:pPr lvl="1">
              <a:buFont typeface="Wingdings" panose="05000000000000000000" pitchFamily="2" charset="2"/>
              <a:buChar char="v"/>
            </a:pPr>
            <a:r>
              <a:rPr lang="en-US" b="1" dirty="0"/>
              <a:t> Those who distort or alter the gospel – Gal.1:8-9; 2 Pet.2:1</a:t>
            </a:r>
          </a:p>
          <a:p>
            <a:r>
              <a:rPr lang="en-US" b="1" dirty="0"/>
              <a:t>Every difficult circumstance that we go through is not a curse. Sometimes, God leads us through difficult circumstances to stretch our faith. This is for our own good as it is helping us to grow stronger and identify ourselves with Him. In that sense he does not bring anything upon us but leading through a circumstance where we experience His overcoming power (2 Cor.12:9-10; Ph.4:13; 1 Cor.10:13)</a:t>
            </a:r>
          </a:p>
          <a:p>
            <a:r>
              <a:rPr lang="en-US" b="1" dirty="0"/>
              <a:t>In today’s culture, many people with evil powers put curses on people through demonic powers. Their hatred and evil projection are aimed at their targeted people to cause them harm.</a:t>
            </a:r>
          </a:p>
          <a:p>
            <a:endParaRPr lang="en-US" dirty="0"/>
          </a:p>
        </p:txBody>
      </p:sp>
    </p:spTree>
    <p:extLst>
      <p:ext uri="{BB962C8B-B14F-4D97-AF65-F5344CB8AC3E}">
        <p14:creationId xmlns:p14="http://schemas.microsoft.com/office/powerpoint/2010/main" val="3489033556"/>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1400" y="0"/>
            <a:ext cx="5254869" cy="817686"/>
          </a:xfrm>
        </p:spPr>
        <p:txBody>
          <a:bodyPr>
            <a:normAutofit/>
          </a:bodyPr>
          <a:lstStyle/>
          <a:p>
            <a:pPr algn="ctr"/>
            <a:r>
              <a:rPr lang="en-US" sz="3600" b="1" dirty="0"/>
              <a:t> </a:t>
            </a:r>
            <a:r>
              <a:rPr lang="en-US" sz="4800" b="1" dirty="0">
                <a:solidFill>
                  <a:srgbClr val="002060"/>
                </a:solidFill>
              </a:rPr>
              <a:t>Introduction</a:t>
            </a:r>
          </a:p>
        </p:txBody>
      </p:sp>
      <p:sp>
        <p:nvSpPr>
          <p:cNvPr id="3" name="Content Placeholder 2"/>
          <p:cNvSpPr>
            <a:spLocks noGrp="1"/>
          </p:cNvSpPr>
          <p:nvPr>
            <p:ph idx="1"/>
          </p:nvPr>
        </p:nvSpPr>
        <p:spPr>
          <a:xfrm>
            <a:off x="167054" y="960699"/>
            <a:ext cx="11808069" cy="5897301"/>
          </a:xfrm>
        </p:spPr>
        <p:txBody>
          <a:bodyPr>
            <a:noAutofit/>
          </a:bodyPr>
          <a:lstStyle/>
          <a:p>
            <a:pPr>
              <a:buFont typeface="Courier New" panose="02070309020205020404" pitchFamily="49" charset="0"/>
              <a:buChar char="o"/>
            </a:pPr>
            <a:r>
              <a:rPr lang="en-US" b="1" dirty="0"/>
              <a:t>Every curse has a cause (Prov.26:2) </a:t>
            </a:r>
          </a:p>
          <a:p>
            <a:pPr lvl="1">
              <a:buFont typeface="Wingdings" panose="05000000000000000000" pitchFamily="2" charset="2"/>
              <a:buChar char="v"/>
            </a:pPr>
            <a:r>
              <a:rPr lang="en-US" sz="2800" b="1" dirty="0"/>
              <a:t> Disobedience &amp; sin – Deut. 28:15</a:t>
            </a:r>
          </a:p>
          <a:p>
            <a:pPr lvl="1">
              <a:buFont typeface="Wingdings" panose="05000000000000000000" pitchFamily="2" charset="2"/>
              <a:buChar char="v"/>
            </a:pPr>
            <a:r>
              <a:rPr lang="en-US" sz="2800" b="1" dirty="0"/>
              <a:t> Word curses – Prov.18:21</a:t>
            </a:r>
          </a:p>
          <a:p>
            <a:pPr lvl="1">
              <a:buFont typeface="Wingdings" panose="05000000000000000000" pitchFamily="2" charset="2"/>
              <a:buChar char="v"/>
            </a:pPr>
            <a:r>
              <a:rPr lang="en-US" sz="2800" b="1" dirty="0"/>
              <a:t>Generational sin – Matt.27:25; Neh.9:1-3</a:t>
            </a:r>
          </a:p>
          <a:p>
            <a:pPr lvl="1">
              <a:buFont typeface="Wingdings" panose="05000000000000000000" pitchFamily="2" charset="2"/>
              <a:buChar char="v"/>
            </a:pPr>
            <a:r>
              <a:rPr lang="en-US" sz="2800" b="1" dirty="0"/>
              <a:t> Involvement in occultism – Deut.5:6-10</a:t>
            </a:r>
          </a:p>
          <a:p>
            <a:pPr>
              <a:buFont typeface="Courier New" panose="02070309020205020404" pitchFamily="49" charset="0"/>
              <a:buChar char="o"/>
            </a:pPr>
            <a:r>
              <a:rPr lang="en-US" b="1" dirty="0"/>
              <a:t>Can a curse affect a Christian?</a:t>
            </a:r>
          </a:p>
          <a:p>
            <a:pPr lvl="1">
              <a:buFont typeface="Wingdings" panose="05000000000000000000" pitchFamily="2" charset="2"/>
              <a:buChar char="v"/>
            </a:pPr>
            <a:r>
              <a:rPr lang="en-US" sz="2800" b="1" dirty="0"/>
              <a:t> It is not supposed to be, however some Christians still have curses operating against them because of their various indulgence that has opened the door (Deut.29:24-28; Ecl.10:8b).</a:t>
            </a:r>
          </a:p>
          <a:p>
            <a:pPr lvl="1">
              <a:buFont typeface="Wingdings" panose="05000000000000000000" pitchFamily="2" charset="2"/>
              <a:buChar char="v"/>
            </a:pPr>
            <a:r>
              <a:rPr lang="en-US" sz="2800" b="1" dirty="0"/>
              <a:t> We have been redeemed from the curse, but if walk in willful rebellion, we are breaking the covenant (Eph.4:27)</a:t>
            </a:r>
          </a:p>
          <a:p>
            <a:pPr>
              <a:buFont typeface="Courier New" panose="02070309020205020404" pitchFamily="49" charset="0"/>
              <a:buChar char="o"/>
            </a:pPr>
            <a:r>
              <a:rPr lang="en-US" b="1" dirty="0"/>
              <a:t> The purpose of the curse on Israel was to stop their success and progress.</a:t>
            </a:r>
          </a:p>
        </p:txBody>
      </p:sp>
    </p:spTree>
    <p:extLst>
      <p:ext uri="{BB962C8B-B14F-4D97-AF65-F5344CB8AC3E}">
        <p14:creationId xmlns:p14="http://schemas.microsoft.com/office/powerpoint/2010/main" val="406966348"/>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2846" y="127733"/>
            <a:ext cx="6266430" cy="645990"/>
          </a:xfrm>
        </p:spPr>
        <p:txBody>
          <a:bodyPr>
            <a:noAutofit/>
          </a:bodyPr>
          <a:lstStyle/>
          <a:p>
            <a:r>
              <a:rPr lang="en-US" sz="4000" b="1" dirty="0">
                <a:solidFill>
                  <a:srgbClr val="002060"/>
                </a:solidFill>
              </a:rPr>
              <a:t>Breaking the chains of curses </a:t>
            </a:r>
          </a:p>
        </p:txBody>
      </p:sp>
      <p:sp>
        <p:nvSpPr>
          <p:cNvPr id="3" name="Content Placeholder 2"/>
          <p:cNvSpPr>
            <a:spLocks noGrp="1"/>
          </p:cNvSpPr>
          <p:nvPr>
            <p:ph idx="1"/>
          </p:nvPr>
        </p:nvSpPr>
        <p:spPr>
          <a:xfrm>
            <a:off x="228600" y="773723"/>
            <a:ext cx="11772900" cy="6084277"/>
          </a:xfrm>
        </p:spPr>
        <p:txBody>
          <a:bodyPr>
            <a:normAutofit fontScale="92500"/>
          </a:bodyPr>
          <a:lstStyle/>
          <a:p>
            <a:pPr>
              <a:buFont typeface="Wingdings" panose="05000000000000000000" pitchFamily="2" charset="2"/>
              <a:buChar char="q"/>
            </a:pPr>
            <a:r>
              <a:rPr lang="en-US" dirty="0"/>
              <a:t> </a:t>
            </a:r>
            <a:r>
              <a:rPr lang="en-US" b="1" dirty="0"/>
              <a:t>23:8-10: Our unique relationship with God, (He has chosen us)</a:t>
            </a:r>
          </a:p>
          <a:p>
            <a:pPr>
              <a:buFont typeface="Wingdings" panose="05000000000000000000" pitchFamily="2" charset="2"/>
              <a:buChar char="v"/>
            </a:pPr>
            <a:r>
              <a:rPr lang="en-US" b="1" dirty="0"/>
              <a:t> Vs.8a &amp; 9b “How can I curse those whom God has not cursed?....I see a people who live apart and do not consider themselves one of the nations.”</a:t>
            </a:r>
          </a:p>
          <a:p>
            <a:pPr>
              <a:buFont typeface="Wingdings" panose="05000000000000000000" pitchFamily="2" charset="2"/>
              <a:buChar char="v"/>
            </a:pPr>
            <a:r>
              <a:rPr lang="en-US" b="1" dirty="0"/>
              <a:t> Balaam noticed Israel’s unique relationship with God, and their distinctiveness from other nations. They were God’s chosen people.</a:t>
            </a:r>
          </a:p>
          <a:p>
            <a:pPr>
              <a:buFont typeface="Wingdings" panose="05000000000000000000" pitchFamily="2" charset="2"/>
              <a:buChar char="v"/>
            </a:pPr>
            <a:r>
              <a:rPr lang="en-US" b="1" dirty="0"/>
              <a:t> 1 Pet.2:9 “But you are a chosen people, a royal priesthood, a holy nation, a people belonging to God, that you may declare the praise of him who called you out of darkness into his wonderful light.”</a:t>
            </a:r>
          </a:p>
          <a:p>
            <a:pPr>
              <a:buFont typeface="Wingdings" panose="05000000000000000000" pitchFamily="2" charset="2"/>
              <a:buChar char="v"/>
            </a:pPr>
            <a:r>
              <a:rPr lang="en-US" b="1" dirty="0"/>
              <a:t> Rom.5:1 “Therefore, since we have been justified by faith, we have peace with through our Lord Jesus Christ.”</a:t>
            </a:r>
          </a:p>
          <a:p>
            <a:pPr>
              <a:buFont typeface="Wingdings" panose="05000000000000000000" pitchFamily="2" charset="2"/>
              <a:buChar char="v"/>
            </a:pPr>
            <a:r>
              <a:rPr lang="en-US" b="1" dirty="0"/>
              <a:t> 2 Pet.2:10a “Once you were not a people, but now you are the people of God.”</a:t>
            </a:r>
          </a:p>
          <a:p>
            <a:pPr>
              <a:buFont typeface="Wingdings" panose="05000000000000000000" pitchFamily="2" charset="2"/>
              <a:buChar char="v"/>
            </a:pPr>
            <a:r>
              <a:rPr lang="en-US" b="1" dirty="0"/>
              <a:t> Curse is still in the earth but as God’s chosen it has no right over us.</a:t>
            </a:r>
          </a:p>
          <a:p>
            <a:pPr>
              <a:buFont typeface="Wingdings" panose="05000000000000000000" pitchFamily="2" charset="2"/>
              <a:buChar char="v"/>
            </a:pPr>
            <a:r>
              <a:rPr lang="en-US" b="1" dirty="0"/>
              <a:t> Gal.3:13 “Christ redeemed us from the curse of the law by becoming a curse for us, as it is written; curse is everyone who is hung on a tree.”</a:t>
            </a:r>
          </a:p>
        </p:txBody>
      </p:sp>
    </p:spTree>
    <p:extLst>
      <p:ext uri="{BB962C8B-B14F-4D97-AF65-F5344CB8AC3E}">
        <p14:creationId xmlns:p14="http://schemas.microsoft.com/office/powerpoint/2010/main" val="3046164267"/>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0962" y="145319"/>
            <a:ext cx="6016349" cy="566860"/>
          </a:xfrm>
        </p:spPr>
        <p:txBody>
          <a:bodyPr>
            <a:noAutofit/>
          </a:bodyPr>
          <a:lstStyle/>
          <a:p>
            <a:r>
              <a:rPr lang="en-US" sz="4000" b="1" dirty="0">
                <a:solidFill>
                  <a:srgbClr val="002060"/>
                </a:solidFill>
              </a:rPr>
              <a:t>Breaking the chains of curses </a:t>
            </a:r>
          </a:p>
        </p:txBody>
      </p:sp>
      <p:sp>
        <p:nvSpPr>
          <p:cNvPr id="3" name="Content Placeholder 2"/>
          <p:cNvSpPr>
            <a:spLocks noGrp="1"/>
          </p:cNvSpPr>
          <p:nvPr>
            <p:ph idx="1"/>
          </p:nvPr>
        </p:nvSpPr>
        <p:spPr>
          <a:xfrm>
            <a:off x="325315" y="712179"/>
            <a:ext cx="11579470" cy="6145821"/>
          </a:xfrm>
        </p:spPr>
        <p:txBody>
          <a:bodyPr>
            <a:normAutofit fontScale="92500" lnSpcReduction="10000"/>
          </a:bodyPr>
          <a:lstStyle/>
          <a:p>
            <a:pPr>
              <a:buFont typeface="Wingdings" panose="05000000000000000000" pitchFamily="2" charset="2"/>
              <a:buChar char="q"/>
            </a:pPr>
            <a:r>
              <a:rPr lang="en-US" dirty="0"/>
              <a:t> </a:t>
            </a:r>
            <a:r>
              <a:rPr lang="en-US" b="1" dirty="0"/>
              <a:t>23:21: God’s presence and kingship</a:t>
            </a:r>
          </a:p>
          <a:p>
            <a:pPr>
              <a:buFont typeface="Wingdings" panose="05000000000000000000" pitchFamily="2" charset="2"/>
              <a:buChar char="v"/>
            </a:pPr>
            <a:r>
              <a:rPr lang="en-US" b="1" dirty="0"/>
              <a:t> “God has not observed wickedness in Jacob (for he is forgiven), Nor has He seen trouble in Israel. The Lord their God is with Israel. And the shout of their king is among the people.” (AMP)  </a:t>
            </a:r>
          </a:p>
          <a:p>
            <a:pPr>
              <a:buFont typeface="Wingdings" panose="05000000000000000000" pitchFamily="2" charset="2"/>
              <a:buChar char="v"/>
            </a:pPr>
            <a:r>
              <a:rPr lang="en-US" b="1" dirty="0"/>
              <a:t> God declared Israel blessed because at this time they were not walking in obvious wickedness or sin. His presence with them was a guarantee of their safety and protection.</a:t>
            </a:r>
          </a:p>
          <a:p>
            <a:pPr>
              <a:buFont typeface="Wingdings" panose="05000000000000000000" pitchFamily="2" charset="2"/>
              <a:buChar char="v"/>
            </a:pPr>
            <a:r>
              <a:rPr lang="en-US" b="1" dirty="0"/>
              <a:t>Rom.8:31 “If God is for us, who can be against us.”</a:t>
            </a:r>
          </a:p>
          <a:p>
            <a:pPr>
              <a:buFont typeface="Wingdings" panose="05000000000000000000" pitchFamily="2" charset="2"/>
              <a:buChar char="v"/>
            </a:pPr>
            <a:r>
              <a:rPr lang="en-US" b="1" dirty="0"/>
              <a:t> Lev.26:14 &amp; 16a “But if you will not listen to me and carry out all these command and……I will bring upon you sudden terror, wasting diseases and fever that will destroy your sight and drain away your life.” </a:t>
            </a:r>
          </a:p>
          <a:p>
            <a:pPr>
              <a:buFont typeface="Wingdings" panose="05000000000000000000" pitchFamily="2" charset="2"/>
              <a:buChar char="v"/>
            </a:pPr>
            <a:r>
              <a:rPr lang="en-US" b="1" dirty="0"/>
              <a:t> While under God’s covenant with them, they will be blessed. Outside of it they will suffered disaster.</a:t>
            </a:r>
          </a:p>
          <a:p>
            <a:pPr>
              <a:buFont typeface="Wingdings" panose="05000000000000000000" pitchFamily="2" charset="2"/>
              <a:buChar char="v"/>
            </a:pPr>
            <a:r>
              <a:rPr lang="en-US" b="1" dirty="0"/>
              <a:t>We have been redeemed from the curse, but if walk in willful rebellion, we are breaking the covenant (Eph.4:27)</a:t>
            </a:r>
          </a:p>
          <a:p>
            <a:pPr>
              <a:buFont typeface="Wingdings" panose="05000000000000000000" pitchFamily="2" charset="2"/>
              <a:buChar char="v"/>
            </a:pPr>
            <a:r>
              <a:rPr lang="en-US" b="1" dirty="0"/>
              <a:t> Eccl. 10:8b “Whoever breaks the through a wall may be bitten by a snake.”</a:t>
            </a:r>
          </a:p>
          <a:p>
            <a:pPr>
              <a:buFont typeface="Wingdings" panose="05000000000000000000" pitchFamily="2" charset="2"/>
              <a:buChar char="q"/>
            </a:pPr>
            <a:endParaRPr lang="en-US" b="1" dirty="0"/>
          </a:p>
        </p:txBody>
      </p:sp>
    </p:spTree>
    <p:extLst>
      <p:ext uri="{BB962C8B-B14F-4D97-AF65-F5344CB8AC3E}">
        <p14:creationId xmlns:p14="http://schemas.microsoft.com/office/powerpoint/2010/main" val="25392870"/>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3185" y="162902"/>
            <a:ext cx="6116515" cy="733913"/>
          </a:xfrm>
        </p:spPr>
        <p:txBody>
          <a:bodyPr>
            <a:normAutofit/>
          </a:bodyPr>
          <a:lstStyle/>
          <a:p>
            <a:r>
              <a:rPr lang="en-US" sz="4000" b="1" dirty="0">
                <a:solidFill>
                  <a:srgbClr val="002060"/>
                </a:solidFill>
              </a:rPr>
              <a:t>Breaking the chains of curses </a:t>
            </a:r>
          </a:p>
        </p:txBody>
      </p:sp>
      <p:sp>
        <p:nvSpPr>
          <p:cNvPr id="3" name="Content Placeholder 2"/>
          <p:cNvSpPr>
            <a:spLocks noGrp="1"/>
          </p:cNvSpPr>
          <p:nvPr>
            <p:ph idx="1"/>
          </p:nvPr>
        </p:nvSpPr>
        <p:spPr>
          <a:xfrm>
            <a:off x="334108" y="995423"/>
            <a:ext cx="11553092" cy="5642769"/>
          </a:xfrm>
        </p:spPr>
        <p:txBody>
          <a:bodyPr>
            <a:normAutofit lnSpcReduction="10000"/>
          </a:bodyPr>
          <a:lstStyle/>
          <a:p>
            <a:pPr>
              <a:buFont typeface="Wingdings" panose="05000000000000000000" pitchFamily="2" charset="2"/>
              <a:buChar char="q"/>
            </a:pPr>
            <a:r>
              <a:rPr lang="en-US" dirty="0"/>
              <a:t> </a:t>
            </a:r>
            <a:r>
              <a:rPr lang="en-US" b="1" dirty="0"/>
              <a:t>24:1,3-9: The Choice of God to bless and favor us (His Sovereignty)</a:t>
            </a:r>
          </a:p>
          <a:p>
            <a:pPr>
              <a:buFont typeface="Wingdings" panose="05000000000000000000" pitchFamily="2" charset="2"/>
              <a:buChar char="v"/>
            </a:pPr>
            <a:r>
              <a:rPr lang="en-US" b="1" dirty="0"/>
              <a:t> Vs.1 “Now when </a:t>
            </a:r>
            <a:r>
              <a:rPr lang="en-US" b="1" u="sng" dirty="0"/>
              <a:t>Balaam saw that it pleased the Lord to bless Israel</a:t>
            </a:r>
            <a:r>
              <a:rPr lang="en-US" b="1" dirty="0"/>
              <a:t>, he did not resort to sorcery as at other times.” </a:t>
            </a:r>
          </a:p>
          <a:p>
            <a:pPr>
              <a:buFont typeface="Wingdings" panose="05000000000000000000" pitchFamily="2" charset="2"/>
              <a:buChar char="v"/>
            </a:pPr>
            <a:r>
              <a:rPr lang="en-US" b="1" dirty="0"/>
              <a:t>“Vs.5&amp;9 “How beautiful are your tents, O Jacob, your dwelling place, O Israel. Like a lion they crouch and lie down, like a lioness – who dares to rouse them.”</a:t>
            </a:r>
          </a:p>
          <a:p>
            <a:pPr>
              <a:buFont typeface="Wingdings" panose="05000000000000000000" pitchFamily="2" charset="2"/>
              <a:buChar char="v"/>
            </a:pPr>
            <a:r>
              <a:rPr lang="en-US" b="1" dirty="0"/>
              <a:t> Balaam now learned that God was for Israel and not against them, God wanted to bless them and not curse them. </a:t>
            </a:r>
          </a:p>
          <a:p>
            <a:pPr>
              <a:buFont typeface="Wingdings" panose="05000000000000000000" pitchFamily="2" charset="2"/>
              <a:buChar char="v"/>
            </a:pPr>
            <a:r>
              <a:rPr lang="en-US" b="1" dirty="0" err="1"/>
              <a:t>Balak</a:t>
            </a:r>
            <a:r>
              <a:rPr lang="en-US" b="1" dirty="0"/>
              <a:t>, the Moabite king wanted Israel cursed in order to stop their progress and prosperity, but the Sovereign God overruled. </a:t>
            </a:r>
          </a:p>
          <a:p>
            <a:pPr>
              <a:buFont typeface="Wingdings" panose="05000000000000000000" pitchFamily="2" charset="2"/>
              <a:buChar char="v"/>
            </a:pPr>
            <a:r>
              <a:rPr lang="en-US" b="1" dirty="0"/>
              <a:t>Gal.3:14 – “He redeemed us in order that the blessing given to Abraham might come to the Gentiles through Christ Jesus, so that by faith we might receive the promise of the Spirit.”</a:t>
            </a:r>
          </a:p>
          <a:p>
            <a:pPr>
              <a:buFont typeface="Wingdings" panose="05000000000000000000" pitchFamily="2" charset="2"/>
              <a:buChar char="v"/>
            </a:pPr>
            <a:r>
              <a:rPr lang="en-US" b="1" dirty="0"/>
              <a:t> Eph.1:4-5: We were chosen in </a:t>
            </a:r>
            <a:r>
              <a:rPr lang="en-US" b="1" dirty="0" err="1"/>
              <a:t>nChrist</a:t>
            </a:r>
            <a:r>
              <a:rPr lang="en-US" b="1" dirty="0"/>
              <a:t> before the foundation of the world.</a:t>
            </a:r>
          </a:p>
        </p:txBody>
      </p:sp>
    </p:spTree>
    <p:extLst>
      <p:ext uri="{BB962C8B-B14F-4D97-AF65-F5344CB8AC3E}">
        <p14:creationId xmlns:p14="http://schemas.microsoft.com/office/powerpoint/2010/main" val="446221410"/>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002060"/>
                </a:solidFill>
              </a:rPr>
              <a:t>Conclusion</a:t>
            </a:r>
          </a:p>
        </p:txBody>
      </p:sp>
      <p:sp>
        <p:nvSpPr>
          <p:cNvPr id="3" name="Content Placeholder 2"/>
          <p:cNvSpPr>
            <a:spLocks noGrp="1"/>
          </p:cNvSpPr>
          <p:nvPr>
            <p:ph idx="1"/>
          </p:nvPr>
        </p:nvSpPr>
        <p:spPr/>
        <p:txBody>
          <a:bodyPr>
            <a:normAutofit/>
          </a:bodyPr>
          <a:lstStyle/>
          <a:p>
            <a:r>
              <a:rPr lang="en-US" sz="3600" b="1" dirty="0">
                <a:solidFill>
                  <a:srgbClr val="0070C0"/>
                </a:solidFill>
              </a:rPr>
              <a:t>Gal.3:13-14</a:t>
            </a:r>
          </a:p>
          <a:p>
            <a:r>
              <a:rPr lang="en-US" sz="3600" b="1" dirty="0"/>
              <a:t>The good news is that every curse can be reversed, Christ has redeemed you from every curse.</a:t>
            </a:r>
          </a:p>
        </p:txBody>
      </p:sp>
    </p:spTree>
    <p:extLst>
      <p:ext uri="{BB962C8B-B14F-4D97-AF65-F5344CB8AC3E}">
        <p14:creationId xmlns:p14="http://schemas.microsoft.com/office/powerpoint/2010/main" val="1973625616"/>
      </p:ext>
    </p:extLst>
  </p:cSld>
  <p:clrMapOvr>
    <a:masterClrMapping/>
  </p:clrMapOvr>
  <mc:AlternateContent xmlns:mc="http://schemas.openxmlformats.org/markup-compatibility/2006">
    <mc:Choice xmlns:p14="http://schemas.microsoft.com/office/powerpoint/2010/main" Requires="p14">
      <p:transition spd="slow" p14:dur="1750">
        <p14:gallery dir="l"/>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1301</TotalTime>
  <Words>1013</Words>
  <Application>Microsoft Office PowerPoint</Application>
  <PresentationFormat>Widescreen</PresentationFormat>
  <Paragraphs>50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Courier New</vt:lpstr>
      <vt:lpstr>Wingdings</vt:lpstr>
      <vt:lpstr>Office Theme</vt:lpstr>
      <vt:lpstr>Fellowship Outreach Bible Church Sunday Message 18-5-2025</vt:lpstr>
      <vt:lpstr>Introduction</vt:lpstr>
      <vt:lpstr> Introduction</vt:lpstr>
      <vt:lpstr>Breaking the chains of curses </vt:lpstr>
      <vt:lpstr>Breaking the chains of curses </vt:lpstr>
      <vt:lpstr>Breaking the chains of curses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Fellowship Outreach Bible Church Sunday Message 18-5-2025</dc:title>
  <dc:creator>dell</dc:creator>
  <cp:lastModifiedBy>Sam Engineer</cp:lastModifiedBy>
  <cp:revision>46</cp:revision>
  <dcterms:created xsi:type="dcterms:W3CDTF">2025-05-06T14:02:38Z</dcterms:created>
  <dcterms:modified xsi:type="dcterms:W3CDTF">2025-05-18T08:39:16Z</dcterms:modified>
</cp:coreProperties>
</file>